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6"/>
  </p:normalViewPr>
  <p:slideViewPr>
    <p:cSldViewPr snapToGrid="0">
      <p:cViewPr>
        <p:scale>
          <a:sx n="69" d="100"/>
          <a:sy n="69" d="100"/>
        </p:scale>
        <p:origin x="2832" y="-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770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3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43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64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82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99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370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02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86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27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208A-EA05-B442-BDB3-6A62ABB086AC}" type="datetimeFigureOut">
              <a:rPr kumimoji="1" lang="ja-JP" altLang="en-US" smtClean="0"/>
              <a:t>2023/10/3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507F4-4289-6D42-A355-B03F428C21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204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13D650CC-7FFA-74A7-FB56-E7AC4F4BBA64}"/>
              </a:ext>
            </a:extLst>
          </p:cNvPr>
          <p:cNvSpPr/>
          <p:nvPr/>
        </p:nvSpPr>
        <p:spPr>
          <a:xfrm>
            <a:off x="297712" y="200308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968141C-7E06-8544-F0E1-8E7C8B594DDA}"/>
              </a:ext>
            </a:extLst>
          </p:cNvPr>
          <p:cNvSpPr/>
          <p:nvPr/>
        </p:nvSpPr>
        <p:spPr>
          <a:xfrm>
            <a:off x="189208" y="740898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43F0553-E435-A576-2ED6-2065D95DFFA1}"/>
              </a:ext>
            </a:extLst>
          </p:cNvPr>
          <p:cNvSpPr txBox="1"/>
          <p:nvPr/>
        </p:nvSpPr>
        <p:spPr>
          <a:xfrm>
            <a:off x="100344" y="2326504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A9EE460F-2154-66ED-F2BB-B6B5545BE00B}"/>
              </a:ext>
            </a:extLst>
          </p:cNvPr>
          <p:cNvCxnSpPr/>
          <p:nvPr/>
        </p:nvCxnSpPr>
        <p:spPr>
          <a:xfrm>
            <a:off x="390525" y="2481461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52C83C6C-D807-96C3-630B-357AED163AA7}"/>
              </a:ext>
            </a:extLst>
          </p:cNvPr>
          <p:cNvCxnSpPr/>
          <p:nvPr/>
        </p:nvCxnSpPr>
        <p:spPr>
          <a:xfrm>
            <a:off x="390525" y="2849724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3644B12-5828-3936-539E-B1FD57706027}"/>
              </a:ext>
            </a:extLst>
          </p:cNvPr>
          <p:cNvSpPr txBox="1"/>
          <p:nvPr/>
        </p:nvSpPr>
        <p:spPr>
          <a:xfrm>
            <a:off x="1062368" y="1913366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950C6D-B6C1-256A-46D6-88B416301E77}"/>
              </a:ext>
            </a:extLst>
          </p:cNvPr>
          <p:cNvSpPr txBox="1"/>
          <p:nvPr/>
        </p:nvSpPr>
        <p:spPr>
          <a:xfrm>
            <a:off x="940508" y="35488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B0AF1C97-AB74-8E1A-AFBB-37CAD198CD50}"/>
              </a:ext>
            </a:extLst>
          </p:cNvPr>
          <p:cNvSpPr/>
          <p:nvPr/>
        </p:nvSpPr>
        <p:spPr>
          <a:xfrm>
            <a:off x="3638164" y="192067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A011BB6-76C9-A935-7A27-8CEA4011ED3B}"/>
              </a:ext>
            </a:extLst>
          </p:cNvPr>
          <p:cNvSpPr/>
          <p:nvPr/>
        </p:nvSpPr>
        <p:spPr>
          <a:xfrm>
            <a:off x="3529660" y="732657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2B55CAB-0AC1-4F83-EEA7-918865B9F4B1}"/>
              </a:ext>
            </a:extLst>
          </p:cNvPr>
          <p:cNvSpPr txBox="1"/>
          <p:nvPr/>
        </p:nvSpPr>
        <p:spPr>
          <a:xfrm>
            <a:off x="3440796" y="2318263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CBD3C56A-CDC8-5376-36FE-1A02D09C6977}"/>
              </a:ext>
            </a:extLst>
          </p:cNvPr>
          <p:cNvCxnSpPr/>
          <p:nvPr/>
        </p:nvCxnSpPr>
        <p:spPr>
          <a:xfrm>
            <a:off x="3730977" y="2473220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3F43C67E-54D5-B7F8-5BEE-D5EA967B7173}"/>
              </a:ext>
            </a:extLst>
          </p:cNvPr>
          <p:cNvCxnSpPr/>
          <p:nvPr/>
        </p:nvCxnSpPr>
        <p:spPr>
          <a:xfrm>
            <a:off x="3730977" y="2841483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462220B-62FB-6C3A-E7A8-7BE0AD101401}"/>
              </a:ext>
            </a:extLst>
          </p:cNvPr>
          <p:cNvSpPr txBox="1"/>
          <p:nvPr/>
        </p:nvSpPr>
        <p:spPr>
          <a:xfrm>
            <a:off x="4402820" y="1905125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79EFC7-1F8B-31FF-CC49-B55EEB5965EA}"/>
              </a:ext>
            </a:extLst>
          </p:cNvPr>
          <p:cNvSpPr txBox="1"/>
          <p:nvPr/>
        </p:nvSpPr>
        <p:spPr>
          <a:xfrm>
            <a:off x="4280960" y="34664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  <p:sp>
        <p:nvSpPr>
          <p:cNvPr id="16" name="角丸四角形 15">
            <a:extLst>
              <a:ext uri="{FF2B5EF4-FFF2-40B4-BE49-F238E27FC236}">
                <a16:creationId xmlns:a16="http://schemas.microsoft.com/office/drawing/2014/main" id="{3137C951-8727-CA1A-765D-B694BA27627E}"/>
              </a:ext>
            </a:extLst>
          </p:cNvPr>
          <p:cNvSpPr/>
          <p:nvPr/>
        </p:nvSpPr>
        <p:spPr>
          <a:xfrm>
            <a:off x="289471" y="3479732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2D66D52-1CA2-1F08-814B-C7ED1CBFD286}"/>
              </a:ext>
            </a:extLst>
          </p:cNvPr>
          <p:cNvSpPr/>
          <p:nvPr/>
        </p:nvSpPr>
        <p:spPr>
          <a:xfrm>
            <a:off x="180967" y="4020322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5F7FDAD-AF2F-79A9-9B9E-CF96CCC265F3}"/>
              </a:ext>
            </a:extLst>
          </p:cNvPr>
          <p:cNvSpPr txBox="1"/>
          <p:nvPr/>
        </p:nvSpPr>
        <p:spPr>
          <a:xfrm>
            <a:off x="92103" y="5605928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B56E861-453E-B261-A1A4-355ACD56C9D6}"/>
              </a:ext>
            </a:extLst>
          </p:cNvPr>
          <p:cNvCxnSpPr/>
          <p:nvPr/>
        </p:nvCxnSpPr>
        <p:spPr>
          <a:xfrm>
            <a:off x="382284" y="5760885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40C32663-07E8-C6B0-E724-C8CD1B08CC67}"/>
              </a:ext>
            </a:extLst>
          </p:cNvPr>
          <p:cNvCxnSpPr/>
          <p:nvPr/>
        </p:nvCxnSpPr>
        <p:spPr>
          <a:xfrm>
            <a:off x="382284" y="6129148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27C027A-7C16-A5D3-E1C0-2DB1C2C3FDFD}"/>
              </a:ext>
            </a:extLst>
          </p:cNvPr>
          <p:cNvSpPr txBox="1"/>
          <p:nvPr/>
        </p:nvSpPr>
        <p:spPr>
          <a:xfrm>
            <a:off x="1054127" y="5192790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042350D-FADC-3A23-5BDC-4BF51F8A43F6}"/>
              </a:ext>
            </a:extLst>
          </p:cNvPr>
          <p:cNvSpPr txBox="1"/>
          <p:nvPr/>
        </p:nvSpPr>
        <p:spPr>
          <a:xfrm>
            <a:off x="932267" y="3634311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  <p:sp>
        <p:nvSpPr>
          <p:cNvPr id="23" name="角丸四角形 22">
            <a:extLst>
              <a:ext uri="{FF2B5EF4-FFF2-40B4-BE49-F238E27FC236}">
                <a16:creationId xmlns:a16="http://schemas.microsoft.com/office/drawing/2014/main" id="{D65D7788-D807-6957-7497-088916C9414B}"/>
              </a:ext>
            </a:extLst>
          </p:cNvPr>
          <p:cNvSpPr/>
          <p:nvPr/>
        </p:nvSpPr>
        <p:spPr>
          <a:xfrm>
            <a:off x="3629923" y="3471491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C5E13C2-81DA-857A-73C0-C0874E3BA9E6}"/>
              </a:ext>
            </a:extLst>
          </p:cNvPr>
          <p:cNvSpPr/>
          <p:nvPr/>
        </p:nvSpPr>
        <p:spPr>
          <a:xfrm>
            <a:off x="3521419" y="4012081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4D9887B-FEA7-2DBD-9786-B3F15441F333}"/>
              </a:ext>
            </a:extLst>
          </p:cNvPr>
          <p:cNvSpPr txBox="1"/>
          <p:nvPr/>
        </p:nvSpPr>
        <p:spPr>
          <a:xfrm>
            <a:off x="3432555" y="5597687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895FD896-0C09-D740-FE25-9F4FC569A040}"/>
              </a:ext>
            </a:extLst>
          </p:cNvPr>
          <p:cNvCxnSpPr/>
          <p:nvPr/>
        </p:nvCxnSpPr>
        <p:spPr>
          <a:xfrm>
            <a:off x="3722736" y="5752644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CDB47A83-06A5-4992-B7B6-B9E9046D1952}"/>
              </a:ext>
            </a:extLst>
          </p:cNvPr>
          <p:cNvCxnSpPr/>
          <p:nvPr/>
        </p:nvCxnSpPr>
        <p:spPr>
          <a:xfrm>
            <a:off x="3722736" y="6120907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A631161-ED5A-407B-14BC-C574B8B2B313}"/>
              </a:ext>
            </a:extLst>
          </p:cNvPr>
          <p:cNvSpPr txBox="1"/>
          <p:nvPr/>
        </p:nvSpPr>
        <p:spPr>
          <a:xfrm>
            <a:off x="4394579" y="5184549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B4EE172-58CA-25E8-DF04-6B9D60788EB4}"/>
              </a:ext>
            </a:extLst>
          </p:cNvPr>
          <p:cNvSpPr txBox="1"/>
          <p:nvPr/>
        </p:nvSpPr>
        <p:spPr>
          <a:xfrm>
            <a:off x="4272719" y="362607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  <p:sp>
        <p:nvSpPr>
          <p:cNvPr id="30" name="角丸四角形 29">
            <a:extLst>
              <a:ext uri="{FF2B5EF4-FFF2-40B4-BE49-F238E27FC236}">
                <a16:creationId xmlns:a16="http://schemas.microsoft.com/office/drawing/2014/main" id="{0F1B1112-BBDD-7688-F807-8B519C50BBED}"/>
              </a:ext>
            </a:extLst>
          </p:cNvPr>
          <p:cNvSpPr/>
          <p:nvPr/>
        </p:nvSpPr>
        <p:spPr>
          <a:xfrm>
            <a:off x="293587" y="6782358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AB1448AB-1A0F-53A2-1B5A-C5202905335C}"/>
              </a:ext>
            </a:extLst>
          </p:cNvPr>
          <p:cNvSpPr/>
          <p:nvPr/>
        </p:nvSpPr>
        <p:spPr>
          <a:xfrm>
            <a:off x="185083" y="7322948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41CD42D-43A9-ED6B-217C-2688797DA85A}"/>
              </a:ext>
            </a:extLst>
          </p:cNvPr>
          <p:cNvSpPr txBox="1"/>
          <p:nvPr/>
        </p:nvSpPr>
        <p:spPr>
          <a:xfrm>
            <a:off x="96219" y="8908554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E25F08AE-409A-A8DD-1468-F174F10FD48B}"/>
              </a:ext>
            </a:extLst>
          </p:cNvPr>
          <p:cNvCxnSpPr/>
          <p:nvPr/>
        </p:nvCxnSpPr>
        <p:spPr>
          <a:xfrm>
            <a:off x="386400" y="9063511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CB7D4EAD-F361-9C27-9AD5-64B7E66EBF63}"/>
              </a:ext>
            </a:extLst>
          </p:cNvPr>
          <p:cNvCxnSpPr/>
          <p:nvPr/>
        </p:nvCxnSpPr>
        <p:spPr>
          <a:xfrm>
            <a:off x="386400" y="9431774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3B19745-BFE6-88C6-C6FA-7FD25B66C156}"/>
              </a:ext>
            </a:extLst>
          </p:cNvPr>
          <p:cNvSpPr txBox="1"/>
          <p:nvPr/>
        </p:nvSpPr>
        <p:spPr>
          <a:xfrm>
            <a:off x="1058243" y="8495416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B167C06-49DF-A747-5C4A-0A59EB44C576}"/>
              </a:ext>
            </a:extLst>
          </p:cNvPr>
          <p:cNvSpPr txBox="1"/>
          <p:nvPr/>
        </p:nvSpPr>
        <p:spPr>
          <a:xfrm>
            <a:off x="936383" y="693693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  <p:sp>
        <p:nvSpPr>
          <p:cNvPr id="37" name="角丸四角形 36">
            <a:extLst>
              <a:ext uri="{FF2B5EF4-FFF2-40B4-BE49-F238E27FC236}">
                <a16:creationId xmlns:a16="http://schemas.microsoft.com/office/drawing/2014/main" id="{EC3AB805-C709-6827-E802-8D58B850E1E6}"/>
              </a:ext>
            </a:extLst>
          </p:cNvPr>
          <p:cNvSpPr/>
          <p:nvPr/>
        </p:nvSpPr>
        <p:spPr>
          <a:xfrm>
            <a:off x="3634039" y="6774117"/>
            <a:ext cx="2977116" cy="295585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800" b="1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E0D0A9EF-F74B-FF0E-FC37-420AF4A15D66}"/>
              </a:ext>
            </a:extLst>
          </p:cNvPr>
          <p:cNvSpPr/>
          <p:nvPr/>
        </p:nvSpPr>
        <p:spPr>
          <a:xfrm>
            <a:off x="3525535" y="7314707"/>
            <a:ext cx="319412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インボイス</a:t>
            </a:r>
            <a:br>
              <a:rPr kumimoji="1" lang="en-US" altLang="ja-JP" sz="3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kumimoji="1" lang="ja-JP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</a:rPr>
              <a:t>制度</a:t>
            </a:r>
            <a:endParaRPr lang="ja-JP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bg2"/>
              </a:solidFill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2DA3D59-EF13-CA8B-224D-F9E43E60DD39}"/>
              </a:ext>
            </a:extLst>
          </p:cNvPr>
          <p:cNvSpPr txBox="1"/>
          <p:nvPr/>
        </p:nvSpPr>
        <p:spPr>
          <a:xfrm>
            <a:off x="3436671" y="8900313"/>
            <a:ext cx="3371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bg1"/>
                </a:solidFill>
              </a:rPr>
              <a:t>当店は</a:t>
            </a:r>
            <a:br>
              <a:rPr kumimoji="1" lang="en-US" altLang="ja-JP" sz="1400" dirty="0"/>
            </a:br>
            <a:r>
              <a:rPr kumimoji="1" lang="ja-JP" altLang="en-US" sz="1400"/>
              <a:t>インボイスナンバー発行事業者です</a:t>
            </a:r>
          </a:p>
        </p:txBody>
      </p: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5858E42E-E38D-CA05-9968-7234572FA854}"/>
              </a:ext>
            </a:extLst>
          </p:cNvPr>
          <p:cNvCxnSpPr/>
          <p:nvPr/>
        </p:nvCxnSpPr>
        <p:spPr>
          <a:xfrm>
            <a:off x="3726852" y="9055270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E5022B0E-F39D-F93F-E525-A48C493FD62F}"/>
              </a:ext>
            </a:extLst>
          </p:cNvPr>
          <p:cNvCxnSpPr/>
          <p:nvPr/>
        </p:nvCxnSpPr>
        <p:spPr>
          <a:xfrm>
            <a:off x="3726852" y="9423533"/>
            <a:ext cx="2752725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E53E0488-160F-D7CD-23AB-AEDF064E05B4}"/>
              </a:ext>
            </a:extLst>
          </p:cNvPr>
          <p:cNvSpPr txBox="1"/>
          <p:nvPr/>
        </p:nvSpPr>
        <p:spPr>
          <a:xfrm>
            <a:off x="4398695" y="8487175"/>
            <a:ext cx="1447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2"/>
                </a:solidFill>
              </a:rPr>
              <a:t>登録店</a:t>
            </a:r>
            <a:endParaRPr lang="ja-JP" altLang="en-US" sz="320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BAE1161-A643-1366-BB0B-509276FF209A}"/>
              </a:ext>
            </a:extLst>
          </p:cNvPr>
          <p:cNvSpPr txBox="1"/>
          <p:nvPr/>
        </p:nvSpPr>
        <p:spPr>
          <a:xfrm>
            <a:off x="4276835" y="692869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こちらに店名</a:t>
            </a:r>
          </a:p>
        </p:txBody>
      </p:sp>
    </p:spTree>
    <p:extLst>
      <p:ext uri="{BB962C8B-B14F-4D97-AF65-F5344CB8AC3E}">
        <p14:creationId xmlns:p14="http://schemas.microsoft.com/office/powerpoint/2010/main" val="999738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</TotalTime>
  <Words>84</Words>
  <Application>Microsoft Macintosh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kenogawa0225@gmail.com</dc:creator>
  <cp:lastModifiedBy>kenogawa0225@gmail.com</cp:lastModifiedBy>
  <cp:revision>2</cp:revision>
  <dcterms:created xsi:type="dcterms:W3CDTF">2023-10-02T23:19:36Z</dcterms:created>
  <dcterms:modified xsi:type="dcterms:W3CDTF">2023-10-02T23:50:21Z</dcterms:modified>
</cp:coreProperties>
</file>